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9" r:id="rId5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ristopher Daniel" initials="CD" lastIdx="1" clrIdx="0">
    <p:extLst>
      <p:ext uri="{19B8F6BF-5375-455C-9EA6-DF929625EA0E}">
        <p15:presenceInfo xmlns:p15="http://schemas.microsoft.com/office/powerpoint/2012/main" userId="Christopher Daniel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57" d="100"/>
          <a:sy n="57" d="100"/>
        </p:scale>
        <p:origin x="251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commentAuthors" Target="commentAuthors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647C2-A592-414E-BBCD-FAE908404730}" type="datetimeFigureOut">
              <a:rPr lang="en-GB" smtClean="0"/>
              <a:t>07/03/2022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3AD91-FE38-4CC2-9D60-FD223E7D49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51757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647C2-A592-414E-BBCD-FAE908404730}" type="datetimeFigureOut">
              <a:rPr lang="en-GB" smtClean="0"/>
              <a:t>07/03/2022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3AD91-FE38-4CC2-9D60-FD223E7D49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1029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647C2-A592-414E-BBCD-FAE908404730}" type="datetimeFigureOut">
              <a:rPr lang="en-GB" smtClean="0"/>
              <a:t>07/03/2022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3AD91-FE38-4CC2-9D60-FD223E7D49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7214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647C2-A592-414E-BBCD-FAE908404730}" type="datetimeFigureOut">
              <a:rPr lang="en-GB" smtClean="0"/>
              <a:t>07/03/2022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3AD91-FE38-4CC2-9D60-FD223E7D49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6463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647C2-A592-414E-BBCD-FAE908404730}" type="datetimeFigureOut">
              <a:rPr lang="en-GB" smtClean="0"/>
              <a:t>07/03/2022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3AD91-FE38-4CC2-9D60-FD223E7D49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3125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647C2-A592-414E-BBCD-FAE908404730}" type="datetimeFigureOut">
              <a:rPr lang="en-GB" smtClean="0"/>
              <a:t>07/03/2022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3AD91-FE38-4CC2-9D60-FD223E7D49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5467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647C2-A592-414E-BBCD-FAE908404730}" type="datetimeFigureOut">
              <a:rPr lang="en-GB" smtClean="0"/>
              <a:t>07/03/2022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3AD91-FE38-4CC2-9D60-FD223E7D49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8103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647C2-A592-414E-BBCD-FAE908404730}" type="datetimeFigureOut">
              <a:rPr lang="en-GB" smtClean="0"/>
              <a:t>07/03/2022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3AD91-FE38-4CC2-9D60-FD223E7D49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9720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647C2-A592-414E-BBCD-FAE908404730}" type="datetimeFigureOut">
              <a:rPr lang="en-GB" smtClean="0"/>
              <a:t>07/03/2022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3AD91-FE38-4CC2-9D60-FD223E7D49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1841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647C2-A592-414E-BBCD-FAE908404730}" type="datetimeFigureOut">
              <a:rPr lang="en-GB" smtClean="0"/>
              <a:t>07/03/2022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3AD91-FE38-4CC2-9D60-FD223E7D49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2704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647C2-A592-414E-BBCD-FAE908404730}" type="datetimeFigureOut">
              <a:rPr lang="en-GB" smtClean="0"/>
              <a:t>07/03/2022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3AD91-FE38-4CC2-9D60-FD223E7D49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0483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B647C2-A592-414E-BBCD-FAE908404730}" type="datetimeFigureOut">
              <a:rPr lang="en-GB" smtClean="0"/>
              <a:t>07/03/2022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23AD91-FE38-4CC2-9D60-FD223E7D49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8491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Text&#10;&#10;Description automatically generated">
            <a:extLst>
              <a:ext uri="{FF2B5EF4-FFF2-40B4-BE49-F238E27FC236}">
                <a16:creationId xmlns:a16="http://schemas.microsoft.com/office/drawing/2014/main" id="{2BBFD6FB-E1A4-4C82-83AB-C3759BD0D8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5251" y="0"/>
            <a:ext cx="7003102" cy="9906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F92BF51-DBEA-4F8C-A2E2-423C37C3F4B7}"/>
              </a:ext>
            </a:extLst>
          </p:cNvPr>
          <p:cNvSpPr txBox="1"/>
          <p:nvPr/>
        </p:nvSpPr>
        <p:spPr>
          <a:xfrm>
            <a:off x="353568" y="377952"/>
            <a:ext cx="4913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&lt; INSERT COMPANY NAME AND LOGO&gt;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F736F74-A01E-4C6D-A219-7698201F2772}"/>
              </a:ext>
            </a:extLst>
          </p:cNvPr>
          <p:cNvSpPr txBox="1"/>
          <p:nvPr/>
        </p:nvSpPr>
        <p:spPr>
          <a:xfrm>
            <a:off x="304800" y="9293423"/>
            <a:ext cx="49133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&lt; INSERT COMPANY CONTACT DETAILS&gt;</a:t>
            </a:r>
          </a:p>
        </p:txBody>
      </p:sp>
    </p:spTree>
    <p:extLst>
      <p:ext uri="{BB962C8B-B14F-4D97-AF65-F5344CB8AC3E}">
        <p14:creationId xmlns:p14="http://schemas.microsoft.com/office/powerpoint/2010/main" val="10113242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92E47AB823E4241B6B32662232846CB" ma:contentTypeVersion="13" ma:contentTypeDescription="Create a new document." ma:contentTypeScope="" ma:versionID="deef6971778e8c4d99a7a4b6e0251eca">
  <xsd:schema xmlns:xsd="http://www.w3.org/2001/XMLSchema" xmlns:xs="http://www.w3.org/2001/XMLSchema" xmlns:p="http://schemas.microsoft.com/office/2006/metadata/properties" xmlns:ns2="67675d4c-a746-41ed-bba7-e476318909d2" xmlns:ns3="66e6dc71-44fe-4e69-8f98-ae41d196f96d" targetNamespace="http://schemas.microsoft.com/office/2006/metadata/properties" ma:root="true" ma:fieldsID="78f21763c5f0676736730cdd2ab264c9" ns2:_="" ns3:_="">
    <xsd:import namespace="67675d4c-a746-41ed-bba7-e476318909d2"/>
    <xsd:import namespace="66e6dc71-44fe-4e69-8f98-ae41d196f96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675d4c-a746-41ed-bba7-e476318909d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e6dc71-44fe-4e69-8f98-ae41d196f96d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EAA265B-4F0B-47A9-897C-DE399BB9D9A4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AA4F25C2-0FD3-4775-8C3A-D4CC54FA85D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12EA3D6-DA96-4E9B-B891-7473C730819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675d4c-a746-41ed-bba7-e476318909d2"/>
    <ds:schemaRef ds:uri="66e6dc71-44fe-4e69-8f98-ae41d196f96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1913</TotalTime>
  <Words>13</Words>
  <Application>Microsoft Office PowerPoint</Application>
  <PresentationFormat>A4 Paper (210x297 mm)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Congratulations on completing your hearing check. Your results suggest you have good / healthy (different word) hearing</dc:title>
  <dc:creator>Christopher Daniel</dc:creator>
  <cp:lastModifiedBy>Ed Homer (EDHO)</cp:lastModifiedBy>
  <cp:revision>11</cp:revision>
  <dcterms:created xsi:type="dcterms:W3CDTF">2020-12-02T06:14:40Z</dcterms:created>
  <dcterms:modified xsi:type="dcterms:W3CDTF">2022-03-07T14:00:34Z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0x010100A92E47AB823E4241B6B32662232846CB</vt:lpwstr>
  </property>
</Properties>
</file>