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 Daniel" initials="CD" lastIdx="1" clrIdx="0">
    <p:extLst>
      <p:ext uri="{19B8F6BF-5375-455C-9EA6-DF929625EA0E}">
        <p15:presenceInfo xmlns:p15="http://schemas.microsoft.com/office/powerpoint/2012/main" userId="Christopher Dani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175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02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21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46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12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46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03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72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4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70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48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647C2-A592-414E-BBCD-FAE908404730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3AD91-FE38-4CC2-9D60-FD223E7D49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49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, letter&#10;&#10;Description automatically generated">
            <a:extLst>
              <a:ext uri="{FF2B5EF4-FFF2-40B4-BE49-F238E27FC236}">
                <a16:creationId xmlns:a16="http://schemas.microsoft.com/office/drawing/2014/main" id="{8511BD37-FFC7-440B-A8CF-B89F7D831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551" y="-24384"/>
            <a:ext cx="7003102" cy="990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92BF51-DBEA-4F8C-A2E2-423C37C3F4B7}"/>
              </a:ext>
            </a:extLst>
          </p:cNvPr>
          <p:cNvSpPr txBox="1"/>
          <p:nvPr/>
        </p:nvSpPr>
        <p:spPr>
          <a:xfrm>
            <a:off x="353568" y="377952"/>
            <a:ext cx="4913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&lt; INSERT COMPANY NAME AND LOGO&gt;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736F74-A01E-4C6D-A219-7698201F2772}"/>
              </a:ext>
            </a:extLst>
          </p:cNvPr>
          <p:cNvSpPr txBox="1"/>
          <p:nvPr/>
        </p:nvSpPr>
        <p:spPr>
          <a:xfrm>
            <a:off x="304800" y="9293423"/>
            <a:ext cx="4913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&lt; INSERT COMPANY CONTACT DETAILS&gt;</a:t>
            </a:r>
          </a:p>
        </p:txBody>
      </p:sp>
    </p:spTree>
    <p:extLst>
      <p:ext uri="{BB962C8B-B14F-4D97-AF65-F5344CB8AC3E}">
        <p14:creationId xmlns:p14="http://schemas.microsoft.com/office/powerpoint/2010/main" val="87258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2E47AB823E4241B6B32662232846CB" ma:contentTypeVersion="16" ma:contentTypeDescription="Create a new document." ma:contentTypeScope="" ma:versionID="9f03caf36ef50a7d19d10bee0e144c93">
  <xsd:schema xmlns:xsd="http://www.w3.org/2001/XMLSchema" xmlns:xs="http://www.w3.org/2001/XMLSchema" xmlns:p="http://schemas.microsoft.com/office/2006/metadata/properties" xmlns:ns2="67675d4c-a746-41ed-bba7-e476318909d2" xmlns:ns3="66e6dc71-44fe-4e69-8f98-ae41d196f96d" targetNamespace="http://schemas.microsoft.com/office/2006/metadata/properties" ma:root="true" ma:fieldsID="a012c5e873aa58fea135425739dd9fe6" ns2:_="" ns3:_="">
    <xsd:import namespace="67675d4c-a746-41ed-bba7-e476318909d2"/>
    <xsd:import namespace="66e6dc71-44fe-4e69-8f98-ae41d196f9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675d4c-a746-41ed-bba7-e476318909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78eee82-d3ba-403b-bb0e-b224fb46d8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e6dc71-44fe-4e69-8f98-ae41d196f96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16010e-dc07-43d3-9b8b-c66bda99452b}" ma:internalName="TaxCatchAll" ma:showField="CatchAllData" ma:web="66e6dc71-44fe-4e69-8f98-ae41d196f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6e6dc71-44fe-4e69-8f98-ae41d196f96d" xsi:nil="true"/>
    <lcf76f155ced4ddcb4097134ff3c332f xmlns="67675d4c-a746-41ed-bba7-e476318909d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AFB93C9-A219-4D75-8D26-F0ECBE4397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675d4c-a746-41ed-bba7-e476318909d2"/>
    <ds:schemaRef ds:uri="66e6dc71-44fe-4e69-8f98-ae41d196f9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4F25C2-0FD3-4775-8C3A-D4CC54FA85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AA265B-4F0B-47A9-897C-DE399BB9D9A4}">
  <ds:schemaRefs>
    <ds:schemaRef ds:uri="http://schemas.microsoft.com/office/2006/metadata/properties"/>
    <ds:schemaRef ds:uri="http://schemas.microsoft.com/office/infopath/2007/PartnerControls"/>
    <ds:schemaRef ds:uri="66e6dc71-44fe-4e69-8f98-ae41d196f96d"/>
    <ds:schemaRef ds:uri="67675d4c-a746-41ed-bba7-e476318909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1913</TotalTime>
  <Words>13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on completing your hearing check. Your results suggest you have good / healthy (different word) hearing</dc:title>
  <dc:creator>Christopher Daniel</dc:creator>
  <cp:lastModifiedBy>Ed Homer (EDHO)</cp:lastModifiedBy>
  <cp:revision>10</cp:revision>
  <dcterms:created xsi:type="dcterms:W3CDTF">2020-12-02T06:14:40Z</dcterms:created>
  <dcterms:modified xsi:type="dcterms:W3CDTF">2022-08-31T07:24:03Z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0x010100A92E47AB823E4241B6B32662232846CB</vt:lpwstr>
  </property>
</Properties>
</file>